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onsolas" panose="020B0609020204030204" pitchFamily="49" charset="0"/>
      <p:regular r:id="rId13"/>
      <p:bold r:id="rId14"/>
      <p:italic r:id="rId15"/>
      <p:boldItalic r:id="rId16"/>
    </p:embeddedFon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Fira Sans" panose="020B0604020202020204" charset="0"/>
      <p:regular r:id="rId21"/>
    </p:embeddedFont>
    <p:embeddedFont>
      <p:font typeface="Fira Mono Medium" panose="020B0604020202020204" charset="0"/>
      <p:regular r:id="rId22"/>
    </p:embeddedFont>
  </p:embeddedFontLst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5" d="100"/>
          <a:sy n="95" d="100"/>
        </p:scale>
        <p:origin x="42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96508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8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F0F1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Uso del Calendario en React Native con Expo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6280189" y="4503181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Liam Cohen y Francisco Schreiber</a:t>
            </a:r>
            <a:endParaRPr lang="en-US" sz="1750" dirty="0"/>
          </a:p>
        </p:txBody>
      </p:sp>
      <p:sp>
        <p:nvSpPr>
          <p:cNvPr id="6" name="Rectángulo 5"/>
          <p:cNvSpPr/>
          <p:nvPr/>
        </p:nvSpPr>
        <p:spPr>
          <a:xfrm>
            <a:off x="12861890" y="7717134"/>
            <a:ext cx="1668026" cy="4320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3938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Conclusiones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6883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5" name="Text 2"/>
          <p:cNvSpPr/>
          <p:nvPr/>
        </p:nvSpPr>
        <p:spPr>
          <a:xfrm>
            <a:off x="1530906" y="4766191"/>
            <a:ext cx="34005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Desarrollo Eficiente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256609"/>
            <a:ext cx="342149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La librería </a:t>
            </a:r>
            <a:r>
              <a:rPr lang="en-US" sz="1750" b="1" dirty="0">
                <a:solidFill>
                  <a:srgbClr val="FF6BD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expo-calendar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permite un desarrollo rápido y robusto, reduciendo significativamente el tiempo de implementación.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5893" y="46883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8" name="Text 5"/>
          <p:cNvSpPr/>
          <p:nvPr/>
        </p:nvSpPr>
        <p:spPr>
          <a:xfrm>
            <a:off x="5973008" y="4766191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Consideraciones Multiplataforma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73008" y="5610939"/>
            <a:ext cx="342149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Existen diferencias importantes entre Android e iOS que deben ser manejadas cuidadosamente para garantizar compatibilidad total.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77995" y="468832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E2E2F"/>
          </a:solidFill>
          <a:ln/>
        </p:spPr>
      </p:sp>
      <p:sp>
        <p:nvSpPr>
          <p:cNvPr id="11" name="Text 8"/>
          <p:cNvSpPr/>
          <p:nvPr/>
        </p:nvSpPr>
        <p:spPr>
          <a:xfrm>
            <a:off x="10415111" y="4766191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Oportunidades de Mejora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15111" y="5610939"/>
            <a:ext cx="3421499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Posibles extensiones incluyen integración con Google Calendar, interfaz de usuario personalizada y funciones avanzadas de recordatorios.</a:t>
            </a:r>
            <a:endParaRPr lang="en-US" sz="1750" dirty="0"/>
          </a:p>
        </p:txBody>
      </p:sp>
      <p:sp>
        <p:nvSpPr>
          <p:cNvPr id="13" name="Rectángulo 12"/>
          <p:cNvSpPr/>
          <p:nvPr/>
        </p:nvSpPr>
        <p:spPr>
          <a:xfrm>
            <a:off x="12861890" y="7717134"/>
            <a:ext cx="1668026" cy="4320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3729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Introducción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99698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150162"/>
            <a:ext cx="30605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Objetivo Principal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640580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Desarrollar una aplicación móvil completa que permita gestionar eventos de calendario de forma eficiente y intuitiva.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3299698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4150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Importancia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4640580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Los calendarios son componentes esenciales en aplicaciones móviles modernas, fundamentales para la productividad del usuario.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329969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415016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Funcionalidades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4640580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Visualizar, agregar, editar y eliminar eventos con una interfaz de usuario optimizada para dispositivos móviles.</a:t>
            </a:r>
            <a:endParaRPr lang="en-US" sz="1750" dirty="0"/>
          </a:p>
        </p:txBody>
      </p:sp>
      <p:sp>
        <p:nvSpPr>
          <p:cNvPr id="12" name="Rectángulo 11"/>
          <p:cNvSpPr/>
          <p:nvPr/>
        </p:nvSpPr>
        <p:spPr>
          <a:xfrm>
            <a:off x="12861890" y="7717134"/>
            <a:ext cx="1668026" cy="4320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10119"/>
            <a:ext cx="816447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Compatibilidad y Versión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59060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2E2E2F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085874"/>
            <a:ext cx="32305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React Native + Expo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576292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Totalmente compatible con el ecosistema Expo, aprovechando todas las ventajas del framework para desarrollo multiplataforma.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16962" y="4859060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2E2E2F"/>
          </a:solidFill>
          <a:ln/>
        </p:spPr>
      </p:sp>
      <p:sp>
        <p:nvSpPr>
          <p:cNvPr id="8" name="Text 5"/>
          <p:cNvSpPr/>
          <p:nvPr/>
        </p:nvSpPr>
        <p:spPr>
          <a:xfrm>
            <a:off x="5443776" y="50858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Multiplataforma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43776" y="5576292"/>
            <a:ext cx="37427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Compatible con Android e iOS de forma nativa, manteniendo el rendimiento óptimo en ambas plataformas.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40133" y="4859060"/>
            <a:ext cx="4196358" cy="2395657"/>
          </a:xfrm>
          <a:prstGeom prst="roundRect">
            <a:avLst>
              <a:gd name="adj" fmla="val 1420"/>
            </a:avLst>
          </a:prstGeom>
          <a:solidFill>
            <a:srgbClr val="2E2E2F"/>
          </a:solidFill>
          <a:ln/>
        </p:spPr>
      </p:sp>
      <p:sp>
        <p:nvSpPr>
          <p:cNvPr id="11" name="Text 8"/>
          <p:cNvSpPr/>
          <p:nvPr/>
        </p:nvSpPr>
        <p:spPr>
          <a:xfrm>
            <a:off x="9866948" y="5085874"/>
            <a:ext cx="32305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Librerías Oficiales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6948" y="5576292"/>
            <a:ext cx="37427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Utilización exclusiva de librerías oficiales de Expo, garantizando estabilidad y soporte a largo plazo.</a:t>
            </a:r>
            <a:endParaRPr lang="en-US" sz="1750" dirty="0"/>
          </a:p>
        </p:txBody>
      </p:sp>
      <p:sp>
        <p:nvSpPr>
          <p:cNvPr id="13" name="Rectángulo 12"/>
          <p:cNvSpPr/>
          <p:nvPr/>
        </p:nvSpPr>
        <p:spPr>
          <a:xfrm>
            <a:off x="12861890" y="7717134"/>
            <a:ext cx="1668026" cy="4320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9945" y="400645"/>
            <a:ext cx="5026223" cy="455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Librerías y Componentes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509945" y="1220153"/>
            <a:ext cx="2359700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Librería Principal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509945" y="1639014"/>
            <a:ext cx="6627495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FF6BD8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expo-calendar</a:t>
            </a:r>
            <a:endParaRPr lang="en-US" sz="1100" dirty="0"/>
          </a:p>
        </p:txBody>
      </p:sp>
      <p:sp>
        <p:nvSpPr>
          <p:cNvPr id="5" name="Text 3"/>
          <p:cNvSpPr/>
          <p:nvPr/>
        </p:nvSpPr>
        <p:spPr>
          <a:xfrm>
            <a:off x="509945" y="2003227"/>
            <a:ext cx="6627495" cy="466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Solución oficial de Expo que facilita significativamente el manejo de permisos y garantiza compatibilidad multiplataforma.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509945" y="2615089"/>
            <a:ext cx="1821537" cy="2276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Ventajas clave: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509945" y="2988350"/>
            <a:ext cx="6627495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Gestión automática de permisos</a:t>
            </a:r>
            <a:endParaRPr lang="en-US" sz="1100" dirty="0"/>
          </a:p>
        </p:txBody>
      </p:sp>
      <p:sp>
        <p:nvSpPr>
          <p:cNvPr id="8" name="Text 6"/>
          <p:cNvSpPr/>
          <p:nvPr/>
        </p:nvSpPr>
        <p:spPr>
          <a:xfrm>
            <a:off x="509945" y="3272433"/>
            <a:ext cx="6627495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API unificada para ambas plataformas</a:t>
            </a:r>
            <a:endParaRPr lang="en-US" sz="1100" dirty="0"/>
          </a:p>
        </p:txBody>
      </p:sp>
      <p:sp>
        <p:nvSpPr>
          <p:cNvPr id="9" name="Text 7"/>
          <p:cNvSpPr/>
          <p:nvPr/>
        </p:nvSpPr>
        <p:spPr>
          <a:xfrm>
            <a:off x="509945" y="3556516"/>
            <a:ext cx="6627495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Documentación completa</a:t>
            </a:r>
            <a:endParaRPr lang="en-US" sz="1100" dirty="0"/>
          </a:p>
        </p:txBody>
      </p:sp>
      <p:sp>
        <p:nvSpPr>
          <p:cNvPr id="10" name="Text 8"/>
          <p:cNvSpPr/>
          <p:nvPr/>
        </p:nvSpPr>
        <p:spPr>
          <a:xfrm>
            <a:off x="7500580" y="1220153"/>
            <a:ext cx="2884051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Alternativa Disponible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00580" y="1639014"/>
            <a:ext cx="6627495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react-native-calendar-events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7500580" y="2003227"/>
            <a:ext cx="6627495" cy="233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Alternativa viable pero requiere configuración manual adicional para permisos y compatibilidad.</a:t>
            </a:r>
            <a:endParaRPr lang="en-US" sz="1100" dirty="0"/>
          </a:p>
        </p:txBody>
      </p:sp>
      <p:sp>
        <p:nvSpPr>
          <p:cNvPr id="14" name="Rectángulo 13"/>
          <p:cNvSpPr/>
          <p:nvPr/>
        </p:nvSpPr>
        <p:spPr>
          <a:xfrm>
            <a:off x="12861890" y="7717134"/>
            <a:ext cx="1668026" cy="4320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580" y="2367440"/>
            <a:ext cx="7129820" cy="582804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2594"/>
            <a:ext cx="918507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Configuración Android / iOS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1915001"/>
            <a:ext cx="6407944" cy="5562005"/>
          </a:xfrm>
          <a:prstGeom prst="roundRect">
            <a:avLst>
              <a:gd name="adj" fmla="val 612"/>
            </a:avLst>
          </a:prstGeom>
          <a:solidFill>
            <a:srgbClr val="0F0F10"/>
          </a:solidFill>
          <a:ln w="30480">
            <a:solidFill>
              <a:srgbClr val="474748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24270" y="1945481"/>
            <a:ext cx="6346984" cy="680442"/>
          </a:xfrm>
          <a:prstGeom prst="rect">
            <a:avLst/>
          </a:prstGeom>
          <a:solidFill>
            <a:srgbClr val="2E2E2F"/>
          </a:solidFill>
          <a:ln/>
        </p:spPr>
      </p:sp>
      <p:sp>
        <p:nvSpPr>
          <p:cNvPr id="5" name="Text 3"/>
          <p:cNvSpPr/>
          <p:nvPr/>
        </p:nvSpPr>
        <p:spPr>
          <a:xfrm>
            <a:off x="3827621" y="207299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051084" y="285273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Android Setup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51084" y="3343156"/>
            <a:ext cx="5893356" cy="1103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Modificar </a:t>
            </a:r>
            <a:r>
              <a:rPr lang="en-US" sz="1750" dirty="0">
                <a:solidFill>
                  <a:srgbClr val="E0D6DE"/>
                </a:solidFill>
                <a:highlight>
                  <a:srgbClr val="1C1C1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AndroidManifest.xml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para incluir los permisos necesarios de lectura y escritura del calendario del sistema.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1051084" y="4702254"/>
            <a:ext cx="5893356" cy="2517458"/>
          </a:xfrm>
          <a:prstGeom prst="roundRect">
            <a:avLst>
              <a:gd name="adj" fmla="val 1352"/>
            </a:avLst>
          </a:prstGeom>
          <a:solidFill>
            <a:srgbClr val="1C1C1D"/>
          </a:solidFill>
          <a:ln/>
        </p:spPr>
      </p:sp>
      <p:sp>
        <p:nvSpPr>
          <p:cNvPr id="9" name="Shape 7"/>
          <p:cNvSpPr/>
          <p:nvPr/>
        </p:nvSpPr>
        <p:spPr>
          <a:xfrm>
            <a:off x="1039773" y="4702254"/>
            <a:ext cx="5915978" cy="2517458"/>
          </a:xfrm>
          <a:prstGeom prst="roundRect">
            <a:avLst>
              <a:gd name="adj" fmla="val 1352"/>
            </a:avLst>
          </a:prstGeom>
          <a:solidFill>
            <a:srgbClr val="1C1C1D"/>
          </a:solidFill>
          <a:ln/>
        </p:spPr>
      </p:sp>
      <p:sp>
        <p:nvSpPr>
          <p:cNvPr id="10" name="Text 8"/>
          <p:cNvSpPr/>
          <p:nvPr/>
        </p:nvSpPr>
        <p:spPr>
          <a:xfrm>
            <a:off x="1266587" y="4872276"/>
            <a:ext cx="5462349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1C1C1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&lt;uses-permission android:name="android.permission.READ_CALENDAR" /&gt;&lt;uses-permission android:name="android.permission.WRITE_CALENDAR" /&gt;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428548" y="1915001"/>
            <a:ext cx="6408063" cy="5562005"/>
          </a:xfrm>
          <a:prstGeom prst="roundRect">
            <a:avLst>
              <a:gd name="adj" fmla="val 612"/>
            </a:avLst>
          </a:prstGeom>
          <a:solidFill>
            <a:srgbClr val="0F0F10"/>
          </a:solidFill>
          <a:ln w="30480">
            <a:solidFill>
              <a:srgbClr val="474748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459027" y="1945481"/>
            <a:ext cx="6347103" cy="680442"/>
          </a:xfrm>
          <a:prstGeom prst="rect">
            <a:avLst/>
          </a:prstGeom>
          <a:solidFill>
            <a:srgbClr val="2E2E2F"/>
          </a:solidFill>
          <a:ln/>
        </p:spPr>
      </p:sp>
      <p:sp>
        <p:nvSpPr>
          <p:cNvPr id="13" name="Text 11"/>
          <p:cNvSpPr/>
          <p:nvPr/>
        </p:nvSpPr>
        <p:spPr>
          <a:xfrm>
            <a:off x="10462498" y="207299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12"/>
          <p:cNvSpPr/>
          <p:nvPr/>
        </p:nvSpPr>
        <p:spPr>
          <a:xfrm>
            <a:off x="7685842" y="2852738"/>
            <a:ext cx="28904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iOS Configuration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685842" y="3343156"/>
            <a:ext cx="5893475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Configurar </a:t>
            </a:r>
            <a:r>
              <a:rPr lang="en-US" sz="1750" dirty="0">
                <a:solidFill>
                  <a:srgbClr val="E0D6DE"/>
                </a:solidFill>
                <a:highlight>
                  <a:srgbClr val="1C1C1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Info.plist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con las descripciones de uso requeridas por Apple para acceso al calendario nativo.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685842" y="4339352"/>
            <a:ext cx="5893475" cy="1428750"/>
          </a:xfrm>
          <a:prstGeom prst="roundRect">
            <a:avLst>
              <a:gd name="adj" fmla="val 2381"/>
            </a:avLst>
          </a:prstGeom>
          <a:solidFill>
            <a:srgbClr val="1C1C1D"/>
          </a:solidFill>
          <a:ln/>
        </p:spPr>
      </p:sp>
      <p:sp>
        <p:nvSpPr>
          <p:cNvPr id="17" name="Shape 15"/>
          <p:cNvSpPr/>
          <p:nvPr/>
        </p:nvSpPr>
        <p:spPr>
          <a:xfrm>
            <a:off x="7674531" y="4339352"/>
            <a:ext cx="5916097" cy="1428750"/>
          </a:xfrm>
          <a:prstGeom prst="roundRect">
            <a:avLst>
              <a:gd name="adj" fmla="val 2381"/>
            </a:avLst>
          </a:prstGeom>
          <a:solidFill>
            <a:srgbClr val="1C1C1D"/>
          </a:solidFill>
          <a:ln/>
        </p:spPr>
      </p:sp>
      <p:sp>
        <p:nvSpPr>
          <p:cNvPr id="18" name="Text 16"/>
          <p:cNvSpPr/>
          <p:nvPr/>
        </p:nvSpPr>
        <p:spPr>
          <a:xfrm>
            <a:off x="7901345" y="4509373"/>
            <a:ext cx="54624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1C1C1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&lt;key&gt;NSCalendarsUsageDescription&lt;/key&gt;&lt;string&gt;Esta app necesita acceso al calendario&lt;/string&gt;</a:t>
            </a:r>
            <a:endParaRPr lang="en-US" sz="1750" dirty="0"/>
          </a:p>
        </p:txBody>
      </p:sp>
      <p:sp>
        <p:nvSpPr>
          <p:cNvPr id="19" name="Rectángulo 18"/>
          <p:cNvSpPr/>
          <p:nvPr/>
        </p:nvSpPr>
        <p:spPr>
          <a:xfrm>
            <a:off x="12711167" y="7717135"/>
            <a:ext cx="1868993" cy="48232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61078"/>
            <a:ext cx="64635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Permisos Necesarios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91001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Mono Light" pitchFamily="34" charset="0"/>
                <a:ea typeface="Fira Mono Light" pitchFamily="34" charset="-122"/>
                <a:cs typeface="Fira Mono Light" pitchFamily="34" charset="-120"/>
              </a:rPr>
              <a:t>01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265063"/>
            <a:ext cx="4196358" cy="30480"/>
          </a:xfrm>
          <a:prstGeom prst="rect">
            <a:avLst/>
          </a:prstGeom>
          <a:solidFill>
            <a:srgbClr val="FF6BD8"/>
          </a:solidFill>
          <a:ln/>
        </p:spPr>
      </p:sp>
      <p:sp>
        <p:nvSpPr>
          <p:cNvPr id="6" name="Text 3"/>
          <p:cNvSpPr/>
          <p:nvPr/>
        </p:nvSpPr>
        <p:spPr>
          <a:xfrm>
            <a:off x="793790" y="54393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Permisos Android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5929789"/>
            <a:ext cx="4196358" cy="1103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1C1C1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READ_CALENDAR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y </a:t>
            </a:r>
            <a:r>
              <a:rPr lang="en-US" sz="1750" dirty="0">
                <a:solidFill>
                  <a:srgbClr val="E0D6DE"/>
                </a:solidFill>
                <a:highlight>
                  <a:srgbClr val="1C1C1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WRITE_CALENDAR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para acceso completo a los eventos del calendario del dispositivo.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5216962" y="491001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Mono Light" pitchFamily="34" charset="0"/>
                <a:ea typeface="Fira Mono Light" pitchFamily="34" charset="-122"/>
                <a:cs typeface="Fira Mono Light" pitchFamily="34" charset="-120"/>
              </a:rPr>
              <a:t>02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5265063"/>
            <a:ext cx="4196358" cy="30480"/>
          </a:xfrm>
          <a:prstGeom prst="rect">
            <a:avLst/>
          </a:prstGeom>
          <a:solidFill>
            <a:srgbClr val="FF6BD8"/>
          </a:solidFill>
          <a:ln/>
        </p:spPr>
      </p:sp>
      <p:sp>
        <p:nvSpPr>
          <p:cNvPr id="10" name="Text 7"/>
          <p:cNvSpPr/>
          <p:nvPr/>
        </p:nvSpPr>
        <p:spPr>
          <a:xfrm>
            <a:off x="5216962" y="543937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Permisos iOS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216962" y="5929789"/>
            <a:ext cx="4196358" cy="11039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highlight>
                  <a:srgbClr val="1C1C1D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NSCalendarsUsageDescription</a:t>
            </a: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 debe estar configurado en Info.plist con una descripción clara del uso.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9640133" y="4910018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Mono Light" pitchFamily="34" charset="0"/>
                <a:ea typeface="Fira Mono Light" pitchFamily="34" charset="-122"/>
                <a:cs typeface="Fira Mono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9640133" y="5265063"/>
            <a:ext cx="4196358" cy="30480"/>
          </a:xfrm>
          <a:prstGeom prst="rect">
            <a:avLst/>
          </a:prstGeom>
          <a:solidFill>
            <a:srgbClr val="FF6BD8"/>
          </a:solidFill>
          <a:ln/>
        </p:spPr>
      </p:sp>
      <p:sp>
        <p:nvSpPr>
          <p:cNvPr id="14" name="Text 11"/>
          <p:cNvSpPr/>
          <p:nvPr/>
        </p:nvSpPr>
        <p:spPr>
          <a:xfrm>
            <a:off x="9640133" y="5439370"/>
            <a:ext cx="28904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Solicitud Runtime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640133" y="592978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Implementar solicitud de permisos en tiempo de ejecución antes de cualquier interacción con el calendario.</a:t>
            </a:r>
            <a:endParaRPr lang="en-US" sz="1750" dirty="0"/>
          </a:p>
        </p:txBody>
      </p:sp>
      <p:sp>
        <p:nvSpPr>
          <p:cNvPr id="16" name="Rectángulo 15"/>
          <p:cNvSpPr/>
          <p:nvPr/>
        </p:nvSpPr>
        <p:spPr>
          <a:xfrm>
            <a:off x="12861890" y="7717134"/>
            <a:ext cx="1668026" cy="4320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1109"/>
            <a:ext cx="986540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Funcionalidades Desarrolladas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631990" y="2589371"/>
            <a:ext cx="30605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Visualizar Eventos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3079790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Mostrar eventos existentes del calendario con detalles completos: fecha, hora, título y descripción.</a:t>
            </a:r>
            <a:endParaRPr lang="en-US" sz="17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5633" y="3353991"/>
            <a:ext cx="339328" cy="42422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37790" y="25893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Agregar Eventos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9937790" y="3079790"/>
            <a:ext cx="38988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Crear nuevos eventos con formulario intuitivo incluyendo validaciones de fecha y hora.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201" y="3353991"/>
            <a:ext cx="339328" cy="42422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937790" y="48604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Editar Eventos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9937790" y="5350907"/>
            <a:ext cx="38988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Modificar eventos existentes manteniendo la integridad de los datos y sincronización con el calendario nativo.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75201" y="5613559"/>
            <a:ext cx="339328" cy="42422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1857256" y="50419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Eliminar Eventos</a:t>
            </a:r>
            <a:endParaRPr lang="en-US" sz="2200" dirty="0"/>
          </a:p>
        </p:txBody>
      </p:sp>
      <p:sp>
        <p:nvSpPr>
          <p:cNvPr id="16" name="Text 8"/>
          <p:cNvSpPr/>
          <p:nvPr/>
        </p:nvSpPr>
        <p:spPr>
          <a:xfrm>
            <a:off x="793790" y="5532358"/>
            <a:ext cx="389870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Borrar eventos con confirmación del usuario para evitar eliminaciones accidentales.</a:t>
            </a:r>
            <a:endParaRPr lang="en-US" sz="1750" dirty="0"/>
          </a:p>
        </p:txBody>
      </p:sp>
      <p:pic>
        <p:nvPicPr>
          <p:cNvPr id="17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32653" y="2413516"/>
            <a:ext cx="4564975" cy="4564975"/>
          </a:xfrm>
          <a:prstGeom prst="rect">
            <a:avLst/>
          </a:prstGeom>
        </p:spPr>
      </p:pic>
      <p:pic>
        <p:nvPicPr>
          <p:cNvPr id="18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5633" y="5613559"/>
            <a:ext cx="339328" cy="424220"/>
          </a:xfrm>
          <a:prstGeom prst="rect">
            <a:avLst/>
          </a:prstGeom>
        </p:spPr>
      </p:pic>
      <p:sp>
        <p:nvSpPr>
          <p:cNvPr id="19" name="Rectángulo 18"/>
          <p:cNvSpPr/>
          <p:nvPr/>
        </p:nvSpPr>
        <p:spPr>
          <a:xfrm>
            <a:off x="12861890" y="7717134"/>
            <a:ext cx="1668026" cy="4320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894755"/>
            <a:ext cx="5103614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Ejemplo con Expo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93790" y="1838801"/>
            <a:ext cx="3676174" cy="2972633"/>
          </a:xfrm>
          <a:prstGeom prst="roundRect">
            <a:avLst>
              <a:gd name="adj" fmla="val 1030"/>
            </a:avLst>
          </a:prstGeom>
          <a:solidFill>
            <a:srgbClr val="2E2E2F"/>
          </a:solidFill>
          <a:ln/>
        </p:spPr>
      </p:sp>
      <p:sp>
        <p:nvSpPr>
          <p:cNvPr id="5" name="Shape 2"/>
          <p:cNvSpPr/>
          <p:nvPr/>
        </p:nvSpPr>
        <p:spPr>
          <a:xfrm>
            <a:off x="997863" y="2042874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FF6BD8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217" y="2176820"/>
            <a:ext cx="275511" cy="34444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7863" y="285928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Implementación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997863" y="3300532"/>
            <a:ext cx="3268028" cy="13068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Código desarrollado específicamente para este trabajo práctico utilizando las mejores prácticas de React Native.</a:t>
            </a:r>
            <a:endParaRPr lang="en-US" sz="1600" dirty="0"/>
          </a:p>
        </p:txBody>
      </p:sp>
      <p:sp>
        <p:nvSpPr>
          <p:cNvPr id="9" name="Shape 5"/>
          <p:cNvSpPr/>
          <p:nvPr/>
        </p:nvSpPr>
        <p:spPr>
          <a:xfrm>
            <a:off x="4674037" y="1838801"/>
            <a:ext cx="3676174" cy="2972633"/>
          </a:xfrm>
          <a:prstGeom prst="roundRect">
            <a:avLst>
              <a:gd name="adj" fmla="val 1030"/>
            </a:avLst>
          </a:prstGeom>
          <a:solidFill>
            <a:srgbClr val="2E2E2F"/>
          </a:solidFill>
          <a:ln/>
        </p:spPr>
      </p:sp>
      <p:sp>
        <p:nvSpPr>
          <p:cNvPr id="10" name="Shape 6"/>
          <p:cNvSpPr/>
          <p:nvPr/>
        </p:nvSpPr>
        <p:spPr>
          <a:xfrm>
            <a:off x="4878110" y="2042874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FF6BD8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6464" y="2176820"/>
            <a:ext cx="275511" cy="34444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878110" y="285928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Operaciones CRUD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4878110" y="3300532"/>
            <a:ext cx="3268028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Manejo completo de operaciones Create, Read, Update y Delete sobre eventos del calendario.</a:t>
            </a:r>
            <a:endParaRPr lang="en-US" sz="1600" dirty="0"/>
          </a:p>
        </p:txBody>
      </p:sp>
      <p:sp>
        <p:nvSpPr>
          <p:cNvPr id="14" name="Shape 9"/>
          <p:cNvSpPr/>
          <p:nvPr/>
        </p:nvSpPr>
        <p:spPr>
          <a:xfrm>
            <a:off x="793790" y="5015508"/>
            <a:ext cx="7556421" cy="2319218"/>
          </a:xfrm>
          <a:prstGeom prst="roundRect">
            <a:avLst>
              <a:gd name="adj" fmla="val 1320"/>
            </a:avLst>
          </a:prstGeom>
          <a:solidFill>
            <a:srgbClr val="2E2E2F"/>
          </a:solidFill>
          <a:ln/>
        </p:spPr>
      </p:sp>
      <p:sp>
        <p:nvSpPr>
          <p:cNvPr id="15" name="Shape 10"/>
          <p:cNvSpPr/>
          <p:nvPr/>
        </p:nvSpPr>
        <p:spPr>
          <a:xfrm>
            <a:off x="997863" y="5219581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FF6BD8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6217" y="5353526"/>
            <a:ext cx="275511" cy="34444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997863" y="6035992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Demo Funcional</a:t>
            </a:r>
            <a:endParaRPr lang="en-US" sz="2000" dirty="0"/>
          </a:p>
        </p:txBody>
      </p:sp>
      <p:sp>
        <p:nvSpPr>
          <p:cNvPr id="18" name="Text 12"/>
          <p:cNvSpPr/>
          <p:nvPr/>
        </p:nvSpPr>
        <p:spPr>
          <a:xfrm>
            <a:off x="997863" y="6477238"/>
            <a:ext cx="7148274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Demostración mínima viable funcionando en Expo, lista para pruebas y presentación académica.</a:t>
            </a:r>
            <a:endParaRPr lang="en-US" sz="1600" dirty="0"/>
          </a:p>
        </p:txBody>
      </p:sp>
      <p:sp>
        <p:nvSpPr>
          <p:cNvPr id="19" name="Rectángulo 18"/>
          <p:cNvSpPr/>
          <p:nvPr/>
        </p:nvSpPr>
        <p:spPr>
          <a:xfrm>
            <a:off x="12861890" y="7717134"/>
            <a:ext cx="1668026" cy="4320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11768"/>
            <a:ext cx="748415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BF3FA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Flujo de la Aplicación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974175"/>
            <a:ext cx="1134070" cy="13608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154674" y="2200989"/>
            <a:ext cx="340054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Inicio de Aplicación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2154674" y="2691408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El usuario abre la app y se inicializa el entorno React Native con Expo.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335060"/>
            <a:ext cx="1134070" cy="13608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154674" y="3561874"/>
            <a:ext cx="35705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Solicitud de Permisos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2154674" y="4052292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 solicitan automáticamente los permisos necesarios para acceder al calendario del dispositivo.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695944"/>
            <a:ext cx="1134070" cy="13608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154674" y="4922758"/>
            <a:ext cx="40806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Visualización de Eventos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2154674" y="5413177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 cargan y muestran todos los eventos existentes en una interfaz intuitiva y organizada.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6056828"/>
            <a:ext cx="1134070" cy="13608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154674" y="6283643"/>
            <a:ext cx="391060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Fira Mono Medium" pitchFamily="34" charset="0"/>
                <a:ea typeface="Fira Mono Medium" pitchFamily="34" charset="-122"/>
                <a:cs typeface="Fira Mono Medium" pitchFamily="34" charset="-120"/>
              </a:rPr>
              <a:t>Interacción del Usuario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2154674" y="6774061"/>
            <a:ext cx="1168193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El usuario puede crear, editar o eliminar eventos con feedback inmediato y sincronización automática.</a:t>
            </a:r>
            <a:endParaRPr lang="en-US" sz="1750" dirty="0"/>
          </a:p>
        </p:txBody>
      </p:sp>
      <p:sp>
        <p:nvSpPr>
          <p:cNvPr id="15" name="Rectángulo 14"/>
          <p:cNvSpPr/>
          <p:nvPr/>
        </p:nvSpPr>
        <p:spPr>
          <a:xfrm>
            <a:off x="12861890" y="7717134"/>
            <a:ext cx="1668026" cy="43207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569</Words>
  <Application>Microsoft Office PowerPoint</Application>
  <PresentationFormat>Personalizado</PresentationFormat>
  <Paragraphs>88</Paragraphs>
  <Slides>10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Consolas</vt:lpstr>
      <vt:lpstr>Calibri</vt:lpstr>
      <vt:lpstr>Fira Sans</vt:lpstr>
      <vt:lpstr>Fira Mono Light</vt:lpstr>
      <vt:lpstr>Arial</vt:lpstr>
      <vt:lpstr>Fira Mono Medium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/>
  <cp:lastModifiedBy>LIAM COHEN</cp:lastModifiedBy>
  <cp:revision>4</cp:revision>
  <dcterms:created xsi:type="dcterms:W3CDTF">2025-09-29T04:19:04Z</dcterms:created>
  <dcterms:modified xsi:type="dcterms:W3CDTF">2025-09-29T11:52:22Z</dcterms:modified>
</cp:coreProperties>
</file>